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375" r:id="rId3"/>
    <p:sldId id="381" r:id="rId4"/>
    <p:sldId id="384" r:id="rId5"/>
    <p:sldId id="385" r:id="rId6"/>
    <p:sldId id="386" r:id="rId7"/>
    <p:sldId id="382" r:id="rId8"/>
    <p:sldId id="387" r:id="rId9"/>
    <p:sldId id="376" r:id="rId10"/>
    <p:sldId id="380" r:id="rId11"/>
    <p:sldId id="383" r:id="rId12"/>
    <p:sldId id="284" r:id="rId13"/>
    <p:sldId id="285"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5</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a:t>
            </a:fld>
            <a:endParaRPr lang="zh-CN" altLang="en-US"/>
          </a:p>
        </p:txBody>
      </p:sp>
    </p:spTree>
    <p:extLst>
      <p:ext uri="{BB962C8B-B14F-4D97-AF65-F5344CB8AC3E}">
        <p14:creationId xmlns:p14="http://schemas.microsoft.com/office/powerpoint/2010/main" val="71848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perations Between 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ea typeface="宋体" pitchFamily="2" charset="-122"/>
              </a:rPr>
              <a:t>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unlock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read</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load</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use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assign</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store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766951" y="1557916"/>
            <a:ext cx="887878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llustrate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l"/>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l"/>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l"/>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l"/>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l"/>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l"/>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l"/>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www.logicbig.com</a:t>
            </a:r>
            <a:r>
              <a:rPr lang="en-US" altLang="zh-CN" sz="2400" b="1" dirty="0">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66466144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www.logicbig.com</a:t>
            </a:r>
            <a:r>
              <a:rPr lang="en-US" altLang="zh-CN" sz="2400" b="1" dirty="0">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4929</TotalTime>
  <Words>2965</Words>
  <Application>Microsoft Macintosh PowerPoint</Application>
  <PresentationFormat>宽屏</PresentationFormat>
  <Paragraphs>154</Paragraphs>
  <Slides>13</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786</cp:revision>
  <dcterms:created xsi:type="dcterms:W3CDTF">2018-01-27T02:13:00Z</dcterms:created>
  <dcterms:modified xsi:type="dcterms:W3CDTF">2018-07-12T14:08:42Z</dcterms:modified>
</cp:coreProperties>
</file>